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E31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816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4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0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1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6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68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5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8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46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35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DBA34-AA75-4DD3-858E-963D09DC7D7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8CCB3-75BC-4814-B273-96C536133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7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773912">
            <a:off x="3931427" y="2623299"/>
            <a:ext cx="157447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dit</a:t>
            </a:r>
            <a:endParaRPr lang="fr-FR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94336" y="1295400"/>
            <a:ext cx="2103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écrit</a:t>
            </a:r>
            <a:endParaRPr lang="fr-FR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08751" y="4357765"/>
            <a:ext cx="10807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mis</a:t>
            </a:r>
            <a:endParaRPr lang="fr-FR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4542" y="0"/>
            <a:ext cx="376883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permis</a:t>
            </a:r>
            <a:endParaRPr lang="fr-FR" sz="9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20294137">
            <a:off x="556590" y="2415027"/>
            <a:ext cx="16033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pris</a:t>
            </a:r>
            <a:endParaRPr lang="fr-FR" sz="72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300457">
            <a:off x="1000335" y="5778828"/>
            <a:ext cx="1765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4800" b="1" dirty="0" smtClean="0">
                <a:ln/>
                <a:solidFill>
                  <a:srgbClr val="00B050"/>
                </a:solidFill>
              </a:rPr>
              <a:t>appris</a:t>
            </a:r>
            <a:endParaRPr lang="fr-FR" sz="4800" b="1" dirty="0">
              <a:ln/>
              <a:solidFill>
                <a:srgbClr val="00B05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1028194">
            <a:off x="5769349" y="346880"/>
            <a:ext cx="32338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compris</a:t>
            </a:r>
            <a:endParaRPr lang="fr-FR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20486937">
            <a:off x="3760751" y="1415281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eu</a:t>
            </a:r>
            <a:endParaRPr lang="fr-FR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25565" y="5380208"/>
            <a:ext cx="17972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cru</a:t>
            </a:r>
            <a:endParaRPr lang="fr-FR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76242" y="3408129"/>
            <a:ext cx="1045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vu</a:t>
            </a:r>
            <a:endParaRPr lang="fr-FR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 rot="1244731">
            <a:off x="2496167" y="1638153"/>
            <a:ext cx="11753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endParaRPr lang="fr-FR" sz="7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 rot="1136414">
            <a:off x="7111505" y="2160559"/>
            <a:ext cx="158248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dû</a:t>
            </a:r>
            <a:endParaRPr lang="fr-FR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53044" y="3109850"/>
            <a:ext cx="12843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FF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pu</a:t>
            </a:r>
            <a:endParaRPr lang="fr-FR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FFCC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 rot="1400730">
            <a:off x="4381916" y="4217790"/>
            <a:ext cx="9573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lu</a:t>
            </a:r>
            <a:endParaRPr lang="fr-FR" sz="72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78284" y="23715"/>
            <a:ext cx="1433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re</a:t>
            </a:r>
            <a:r>
              <a:rPr lang="fr-F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çu</a:t>
            </a:r>
            <a:endParaRPr lang="fr-F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 rot="20616920">
            <a:off x="152400" y="4510178"/>
            <a:ext cx="280314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8800" b="1" dirty="0" smtClean="0">
                <a:ln>
                  <a:solidFill>
                    <a:srgbClr val="7030A0"/>
                  </a:solidFill>
                </a:ln>
                <a:solidFill>
                  <a:srgbClr val="E313D9"/>
                </a:solidFill>
              </a:rPr>
              <a:t>voulu</a:t>
            </a:r>
            <a:endParaRPr lang="fr-FR" sz="8800" b="1" dirty="0">
              <a:ln>
                <a:solidFill>
                  <a:srgbClr val="7030A0"/>
                </a:solidFill>
              </a:ln>
              <a:solidFill>
                <a:srgbClr val="E313D9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rot="21062452">
            <a:off x="7471590" y="5403754"/>
            <a:ext cx="15533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été</a:t>
            </a:r>
            <a:endParaRPr lang="fr-FR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 rot="773588">
            <a:off x="5758641" y="4918541"/>
            <a:ext cx="1144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fait</a:t>
            </a:r>
            <a:endParaRPr lang="fr-FR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8773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1"/>
          <a:stretch/>
        </p:blipFill>
        <p:spPr bwMode="auto">
          <a:xfrm>
            <a:off x="381000" y="76200"/>
            <a:ext cx="6052295" cy="3108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7"/>
          <a:stretch/>
        </p:blipFill>
        <p:spPr bwMode="auto">
          <a:xfrm>
            <a:off x="2514600" y="3184661"/>
            <a:ext cx="6400654" cy="352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500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2012-04-26T16:07:12Z</dcterms:created>
  <dcterms:modified xsi:type="dcterms:W3CDTF">2012-04-26T16:40:05Z</dcterms:modified>
</cp:coreProperties>
</file>